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30B740C-D074-43E7-A08C-166CF453E50F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160477">
            <a:off x="200600" y="1671369"/>
            <a:ext cx="7543800" cy="3407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 United States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258646">
            <a:off x="5097391" y="2596965"/>
            <a:ext cx="2526815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BY Gavin Gage</a:t>
            </a:r>
            <a:endParaRPr lang="en-US" dirty="0"/>
          </a:p>
        </p:txBody>
      </p:sp>
      <p:pic>
        <p:nvPicPr>
          <p:cNvPr id="1028" name="Picture 4" descr="C:\Documents and Settings\GageGav\Local Settings\Temporary Internet Files\Content.IE5\21CQ7N37\MC9001743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3238804" cy="26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264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781800" cy="914400"/>
          </a:xfrm>
        </p:spPr>
        <p:txBody>
          <a:bodyPr/>
          <a:lstStyle/>
          <a:p>
            <a:r>
              <a:rPr lang="en-US" dirty="0" smtClean="0"/>
              <a:t>New  </a:t>
            </a:r>
            <a:r>
              <a:rPr lang="en-US" dirty="0"/>
              <a:t>Y</a:t>
            </a:r>
            <a:r>
              <a:rPr lang="en-US" dirty="0" smtClean="0"/>
              <a:t>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657600" cy="483412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</a:t>
            </a:r>
            <a:r>
              <a:rPr lang="en-US" dirty="0" smtClean="0"/>
              <a:t>apital city Albany.</a:t>
            </a:r>
          </a:p>
          <a:p>
            <a:r>
              <a:rPr lang="en-US" dirty="0" smtClean="0"/>
              <a:t>The state bird is a blue bird.</a:t>
            </a:r>
          </a:p>
          <a:p>
            <a:r>
              <a:rPr lang="en-US" dirty="0"/>
              <a:t>A</a:t>
            </a:r>
            <a:r>
              <a:rPr lang="en-US" dirty="0" smtClean="0"/>
              <a:t> famous </a:t>
            </a:r>
            <a:r>
              <a:rPr lang="en-US" dirty="0"/>
              <a:t>N</a:t>
            </a:r>
            <a:r>
              <a:rPr lang="en-US" dirty="0" smtClean="0"/>
              <a:t>ew Yorker is Franklin D. Roosevelt.</a:t>
            </a:r>
          </a:p>
        </p:txBody>
      </p:sp>
      <p:pic>
        <p:nvPicPr>
          <p:cNvPr id="1030" name="Picture 6" descr="C:\Documents and Settings\GageGav\Local Settings\Temporary Internet Files\Content.IE5\526L45M3\MC900200535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1136" y="3121387"/>
            <a:ext cx="1168603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28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27432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62200"/>
            <a:ext cx="3657600" cy="376732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capital city is Lansing.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state bird is the Robin.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Famous </a:t>
            </a:r>
            <a:r>
              <a:rPr lang="en-US" dirty="0" err="1" smtClean="0"/>
              <a:t>michigander</a:t>
            </a:r>
            <a:r>
              <a:rPr lang="en-US" dirty="0" smtClean="0"/>
              <a:t> is </a:t>
            </a:r>
            <a:r>
              <a:rPr lang="en-US" dirty="0" err="1" smtClean="0"/>
              <a:t>Gerold</a:t>
            </a:r>
            <a:r>
              <a:rPr lang="en-US" dirty="0" smtClean="0"/>
              <a:t> R. Ford.</a:t>
            </a:r>
            <a:endParaRPr lang="en-US" dirty="0"/>
          </a:p>
        </p:txBody>
      </p:sp>
      <p:pic>
        <p:nvPicPr>
          <p:cNvPr id="1029" name="Picture 5" descr="C:\Documents and Settings\GageGav\Local Settings\Temporary Internet Files\Content.IE5\AGCUQ708\MC90036147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1580140"/>
            <a:ext cx="2236622" cy="23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06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3657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3657600" cy="4876800"/>
          </a:xfrm>
        </p:spPr>
        <p:txBody>
          <a:bodyPr/>
          <a:lstStyle/>
          <a:p>
            <a:r>
              <a:rPr lang="en-US" dirty="0" smtClean="0"/>
              <a:t>The capital is Sacramento.</a:t>
            </a:r>
          </a:p>
          <a:p>
            <a:r>
              <a:rPr lang="en-US" dirty="0" smtClean="0"/>
              <a:t>The state bird is the Quail.</a:t>
            </a:r>
          </a:p>
          <a:p>
            <a:r>
              <a:rPr lang="en-US" dirty="0" smtClean="0"/>
              <a:t>Famous Californian is Ronald </a:t>
            </a:r>
            <a:r>
              <a:rPr lang="en-US" dirty="0" err="1" smtClean="0"/>
              <a:t>Ragon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C:\Documents and Settings\GageGav\Local Settings\Temporary Internet Files\Content.IE5\XE72XQ32\MC90023178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838201"/>
            <a:ext cx="3581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158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1752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62200"/>
            <a:ext cx="3657600" cy="376732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sate capital is Austin.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state bird is the Mocking bird.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Famous  </a:t>
            </a:r>
            <a:r>
              <a:rPr lang="en-US" dirty="0" err="1" smtClean="0"/>
              <a:t>texan</a:t>
            </a:r>
            <a:r>
              <a:rPr lang="en-US" dirty="0" smtClean="0"/>
              <a:t> is president Bush.</a:t>
            </a:r>
            <a:endParaRPr lang="en-US" dirty="0"/>
          </a:p>
        </p:txBody>
      </p:sp>
      <p:pic>
        <p:nvPicPr>
          <p:cNvPr id="1026" name="Picture 2" descr="C:\Documents and Settings\GageGav\Local Settings\Temporary Internet Files\Content.IE5\0NFN1QQ1\MC90039108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1"/>
            <a:ext cx="4038600" cy="447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020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147</TotalTime>
  <Words>93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Four United States </vt:lpstr>
      <vt:lpstr>New 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Gavin Gage</dc:creator>
  <cp:lastModifiedBy>Gavin Gage</cp:lastModifiedBy>
  <cp:revision>15</cp:revision>
  <dcterms:created xsi:type="dcterms:W3CDTF">2013-10-07T11:58:52Z</dcterms:created>
  <dcterms:modified xsi:type="dcterms:W3CDTF">2013-10-22T12:04:51Z</dcterms:modified>
</cp:coreProperties>
</file>